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Cabin" panose="020B0604020202020204" charset="0"/>
      <p:regular r:id="rId17"/>
    </p:embeddedFont>
    <p:embeddedFont>
      <p:font typeface="Unbounde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67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03452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Hospital Management System (HMS)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17707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comprehensive digital platform streamlining hospital operations, automating key processes and improving patient care, efficiency, and resource optimization.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25347"/>
            <a:ext cx="59561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 Stack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008114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142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Backend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38086"/>
            <a:ext cx="296941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ASP.NET MVC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3008114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5142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5638086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Entity Framework (EF Core) with SQL Server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3008114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5142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5638086"/>
            <a:ext cx="296953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JavaScript, jQuery, Bootstrap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3008114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51425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5638086"/>
            <a:ext cx="296953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Role-Based Access Control (RBAC), encryption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82447"/>
            <a:ext cx="80814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Challenges &amp; Solutions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665214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485328"/>
            <a:ext cx="32613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Inconsistency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980867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Solution: Validation during data entry.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665214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4853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980867"/>
            <a:ext cx="407896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Solution: RBAC &amp; encryption.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665214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4854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Adoption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98098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Solution: User feedback &amp; training sessions.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074896"/>
            <a:ext cx="786634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Enhancements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57663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92097"/>
            <a:ext cx="296941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Telemedicine Integration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239583"/>
            <a:ext cx="296941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 remote consultations and patient monitoring, enhancing access to care.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2257663"/>
            <a:ext cx="2969538" cy="183522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66116" y="4392097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AI-Powered Predictive Care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66116" y="5239583"/>
            <a:ext cx="296953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AI to analyze patient data and proactively identify potential health risks, allowing for early intervention.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2257663"/>
            <a:ext cx="2969538" cy="18352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94627" y="4392097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Mobile App Development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94627" y="5239583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a user-friendly mobile app, providing convenient access to healthcare services.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2257663"/>
            <a:ext cx="2969538" cy="183522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23138" y="4392097"/>
            <a:ext cx="296953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Analytics for Insights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23138" y="5239583"/>
            <a:ext cx="296953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Leverage data analytics to gain valuable insights into patient health and optimize healthcare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 welcome your questions and feedback.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are happy to address any further inquiries you may have. Your feedback is crucial to our ongoing efforts to improve our services.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75002"/>
            <a:ext cx="7468553" cy="9715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you!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420552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appreciate your engagement and interest in our presentation. We hope it has provided valuable insights and information about our Hospital Management System.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71928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Management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Electronic Medical Records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39734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Centralized digital storage of patient information, including medical history, test results, and treatment plans.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Profiles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Detailed records of each patient's personal, contact, and insurance information for easy access and management.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37463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Appointment Tracking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Seamless scheduling and monitoring of patient appointments, with automated reminders and notifications.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Appointment Scheduling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3138368"/>
            <a:ext cx="30480" cy="3719751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435477" y="3661529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27437" y="340756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17104" y="3507819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Booking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3873222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Patients can easily book, reschedule, or cancel appointments through a user-friendly online portal.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5641062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927437" y="53871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63288" y="5487353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5357217"/>
            <a:ext cx="39033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Calendar Management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5852755"/>
            <a:ext cx="57929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Doctors and staff can manage their schedules, view availability, and allocate time slots efficiently.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123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Prescription Management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79370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63439" y="2818686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Electronic Prescriptions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666173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Doctors can easily create and send digital prescriptions to pharmacies, reducing errors and improving efficiency.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79370"/>
            <a:ext cx="3614618" cy="2858214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17373" y="2818686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Medication Tracking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666173"/>
            <a:ext cx="313598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Patients can view and manage their prescribed medications, refill requests, and dosage schedules.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676900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63439" y="5916216"/>
            <a:ext cx="29452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Drug Interactions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411754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alerts healthcare providers to potential drug interactions or allergies to ensure patient safety.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505444"/>
            <a:ext cx="64928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Billing and Invoicing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837634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95901" y="5837634"/>
            <a:ext cx="34854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Invoicing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6333173"/>
            <a:ext cx="1229677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 and send accurate invoices and insurance claims quickly, using customizable templates.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4085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Scalability and Customization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17706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3790" y="327731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177064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Scalable Infrastructure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4024551"/>
            <a:ext cx="283678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HMS platform is designed to accommodate the growth of healthcare organizations, handling increasing patient volumes and data storage needs.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17706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13908" y="3277314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3177064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Modular Architecture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4024551"/>
            <a:ext cx="2836783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Our modular design, based on a three-tier structure, makes it easy to add new features and functionalities. This allows healthcare organizations to tailor the platform to their specific requirements.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410" y="633651"/>
            <a:ext cx="9392841" cy="677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three-tier for this project 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10" y="1772126"/>
            <a:ext cx="4108847" cy="25393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6410" y="4599503"/>
            <a:ext cx="27807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Presentation Tier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06410" y="5076587"/>
            <a:ext cx="4108847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user interface layer allows users (Admin, Doctor, Nurse, Patient, Pharmacist) to interact with the system, handling display and user inputs.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777" y="1772126"/>
            <a:ext cx="4108847" cy="25393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0777" y="4599503"/>
            <a:ext cx="3084909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Business Logic Tier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260777" y="5076587"/>
            <a:ext cx="4108847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middle layer processes requests from the Presentation Tier, applying core logic.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143" y="1772126"/>
            <a:ext cx="4108847" cy="253936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143" y="4599503"/>
            <a:ext cx="2747010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Access Tier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715143" y="5076587"/>
            <a:ext cx="4108847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layer interacts with the database, performing CRUD operations and managing data storage for patients, doctors, clinics, and prescriptions.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806410" y="6896576"/>
            <a:ext cx="13017579" cy="813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Each layer is separated for scalability, maintenance, and improved performance.</a:t>
            </a:r>
            <a:endParaRPr lang="en-US" sz="2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5068" y="109532"/>
            <a:ext cx="2198608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 Roles</a:t>
            </a:r>
            <a:endParaRPr lang="en-US" sz="1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68" y="516375"/>
            <a:ext cx="4357688" cy="26931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07845" y="3404236"/>
            <a:ext cx="183213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Admin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45068" y="3726538"/>
            <a:ext cx="4357688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users, system settings, and access controls.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356" y="516375"/>
            <a:ext cx="4357688" cy="26931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99133" y="3404236"/>
            <a:ext cx="183213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Doctor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5136356" y="3726538"/>
            <a:ext cx="4357688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patient records, schedules appointments, and prescribes medications.</a:t>
            </a:r>
            <a:endParaRPr lang="en-US" sz="1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7644" y="516375"/>
            <a:ext cx="4357688" cy="26931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90421" y="3404236"/>
            <a:ext cx="183213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Nurse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9727644" y="3726538"/>
            <a:ext cx="4357688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Assists doctors and maintains patient records.</a:t>
            </a:r>
            <a:endParaRPr lang="en-US" sz="1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068" y="4318040"/>
            <a:ext cx="4357688" cy="26931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07845" y="7205901"/>
            <a:ext cx="183213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545068" y="7528204"/>
            <a:ext cx="4357688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Books appointments, views prescriptions, and manages billing.</a:t>
            </a:r>
            <a:endParaRPr lang="en-US" sz="1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6356" y="4318040"/>
            <a:ext cx="4357688" cy="269319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399133" y="7205901"/>
            <a:ext cx="183213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Pharmacist</a:t>
            </a:r>
            <a:endParaRPr lang="en-US" sz="1400" dirty="0"/>
          </a:p>
        </p:txBody>
      </p:sp>
      <p:sp>
        <p:nvSpPr>
          <p:cNvPr id="17" name="Text 10"/>
          <p:cNvSpPr/>
          <p:nvPr/>
        </p:nvSpPr>
        <p:spPr>
          <a:xfrm>
            <a:off x="5136356" y="7528204"/>
            <a:ext cx="4357688" cy="249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Reviews prescriptions and assigns medications.</a:t>
            </a:r>
            <a:endParaRPr lang="en-US" sz="120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7644" y="4318040"/>
            <a:ext cx="4357688" cy="2693194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0990421" y="7205901"/>
            <a:ext cx="183213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Receptionist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9727644" y="7528204"/>
            <a:ext cx="4357688" cy="498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Manages front-desk operations, including patient check-ins and appointment scheduling.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6254"/>
            <a:ext cx="3843576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Appointment Workflow</a:t>
            </a:r>
            <a:endParaRPr lang="en-US" sz="2000" dirty="0"/>
          </a:p>
        </p:txBody>
      </p:sp>
      <p:sp>
        <p:nvSpPr>
          <p:cNvPr id="3" name="Shape 1"/>
          <p:cNvSpPr/>
          <p:nvPr/>
        </p:nvSpPr>
        <p:spPr>
          <a:xfrm>
            <a:off x="7303770" y="1198245"/>
            <a:ext cx="22860" cy="6524982"/>
          </a:xfrm>
          <a:prstGeom prst="roundRect">
            <a:avLst>
              <a:gd name="adj" fmla="val 12061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88013" y="1600200"/>
            <a:ext cx="643295" cy="22860"/>
          </a:xfrm>
          <a:prstGeom prst="roundRect">
            <a:avLst>
              <a:gd name="adj" fmla="val 12061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108448" y="1404938"/>
            <a:ext cx="413504" cy="4135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254061" y="1481852"/>
            <a:ext cx="12227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141708" y="1381958"/>
            <a:ext cx="2162532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Patient Booking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43295" y="1762482"/>
            <a:ext cx="5660946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Patients select a clinic, doctor, and available time slot through the platform.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499092" y="2519124"/>
            <a:ext cx="643295" cy="22860"/>
          </a:xfrm>
          <a:prstGeom prst="roundRect">
            <a:avLst>
              <a:gd name="adj" fmla="val 12061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108448" y="2323862"/>
            <a:ext cx="413504" cy="4135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212747" y="2400776"/>
            <a:ext cx="20478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326160" y="2300883"/>
            <a:ext cx="240649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Invoice Generation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326160" y="2681407"/>
            <a:ext cx="5660946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system generates an invoice based on the doctor’s visit and prescribed medications.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488013" y="3346133"/>
            <a:ext cx="643295" cy="22860"/>
          </a:xfrm>
          <a:prstGeom prst="roundRect">
            <a:avLst>
              <a:gd name="adj" fmla="val 12061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108448" y="3150870"/>
            <a:ext cx="413504" cy="4135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210842" y="3227784"/>
            <a:ext cx="20859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2801064" y="3127891"/>
            <a:ext cx="3503176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Appointment Confirmation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643295" y="3508415"/>
            <a:ext cx="5660946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receptionist verifies and confirms the appointment and collects payment from the patient.</a:t>
            </a:r>
            <a:endParaRPr lang="en-US" sz="1400" dirty="0"/>
          </a:p>
        </p:txBody>
      </p:sp>
      <p:sp>
        <p:nvSpPr>
          <p:cNvPr id="19" name="Shape 17"/>
          <p:cNvSpPr/>
          <p:nvPr/>
        </p:nvSpPr>
        <p:spPr>
          <a:xfrm>
            <a:off x="7499092" y="4173260"/>
            <a:ext cx="643295" cy="22860"/>
          </a:xfrm>
          <a:prstGeom prst="roundRect">
            <a:avLst>
              <a:gd name="adj" fmla="val 12061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108448" y="3977997"/>
            <a:ext cx="413504" cy="4135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210961" y="4054912"/>
            <a:ext cx="208359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326160" y="3955018"/>
            <a:ext cx="2632829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Doctor Consultation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326160" y="4335542"/>
            <a:ext cx="566094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doctor reviews the patient’s records and prescribes treatments.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6488013" y="5000387"/>
            <a:ext cx="643295" cy="22860"/>
          </a:xfrm>
          <a:prstGeom prst="roundRect">
            <a:avLst>
              <a:gd name="adj" fmla="val 12061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108448" y="4805124"/>
            <a:ext cx="413504" cy="4135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214652" y="4882039"/>
            <a:ext cx="201097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3617238" y="4782145"/>
            <a:ext cx="268700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Record Maintenance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643295" y="5162669"/>
            <a:ext cx="566094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Nurses assist in maintaining updated records.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7499092" y="5827514"/>
            <a:ext cx="643295" cy="22860"/>
          </a:xfrm>
          <a:prstGeom prst="roundRect">
            <a:avLst>
              <a:gd name="adj" fmla="val 12061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8"/>
          <p:cNvSpPr/>
          <p:nvPr/>
        </p:nvSpPr>
        <p:spPr>
          <a:xfrm>
            <a:off x="7108448" y="5632252"/>
            <a:ext cx="413504" cy="4135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9"/>
          <p:cNvSpPr/>
          <p:nvPr/>
        </p:nvSpPr>
        <p:spPr>
          <a:xfrm>
            <a:off x="7208103" y="5709166"/>
            <a:ext cx="214074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326160" y="5609273"/>
            <a:ext cx="2162532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Prescription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8326160" y="5989796"/>
            <a:ext cx="566094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Doctors prescribe treatment items.</a:t>
            </a:r>
            <a:endParaRPr lang="en-US" sz="1400" dirty="0"/>
          </a:p>
        </p:txBody>
      </p:sp>
      <p:sp>
        <p:nvSpPr>
          <p:cNvPr id="34" name="Shape 32"/>
          <p:cNvSpPr/>
          <p:nvPr/>
        </p:nvSpPr>
        <p:spPr>
          <a:xfrm>
            <a:off x="6488013" y="6654641"/>
            <a:ext cx="643295" cy="22860"/>
          </a:xfrm>
          <a:prstGeom prst="roundRect">
            <a:avLst>
              <a:gd name="adj" fmla="val 120614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7108448" y="6459379"/>
            <a:ext cx="413504" cy="41350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7223820" y="6536293"/>
            <a:ext cx="182761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</a:t>
            </a:r>
            <a:endParaRPr lang="en-US" sz="2000" dirty="0"/>
          </a:p>
        </p:txBody>
      </p:sp>
      <p:sp>
        <p:nvSpPr>
          <p:cNvPr id="37" name="Text 35"/>
          <p:cNvSpPr/>
          <p:nvPr/>
        </p:nvSpPr>
        <p:spPr>
          <a:xfrm>
            <a:off x="3235643" y="6436400"/>
            <a:ext cx="3068598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Medication Assignment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643295" y="6816923"/>
            <a:ext cx="5660946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pharmacist reviews the prescription and assigns medications.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726</Words>
  <Application>Microsoft Office PowerPoint</Application>
  <PresentationFormat>Custom</PresentationFormat>
  <Paragraphs>119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Unbounded</vt:lpstr>
      <vt:lpstr>Cabin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Mustafa Labib Issa</cp:lastModifiedBy>
  <cp:revision>2</cp:revision>
  <dcterms:created xsi:type="dcterms:W3CDTF">2024-10-27T13:59:55Z</dcterms:created>
  <dcterms:modified xsi:type="dcterms:W3CDTF">2024-10-28T06:10:01Z</dcterms:modified>
</cp:coreProperties>
</file>